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01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2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5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6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88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72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13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5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2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33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9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A37C-B06A-43B2-A7FE-D724950C7E3D}" type="datetimeFigureOut">
              <a:rPr lang="nl-NL" smtClean="0"/>
              <a:t>2-11-2015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1DD-3791-48C4-8E6A-E859EE9AD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51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Diavoorstelling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dke</dc:creator>
  <cp:lastModifiedBy>dke</cp:lastModifiedBy>
  <cp:revision>1</cp:revision>
  <dcterms:created xsi:type="dcterms:W3CDTF">2015-11-02T11:39:57Z</dcterms:created>
  <dcterms:modified xsi:type="dcterms:W3CDTF">2015-11-02T11:45:11Z</dcterms:modified>
</cp:coreProperties>
</file>