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6BBBC-D82C-4AE3-24A6-852E69B34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D2FDC3-FA24-FA02-718B-AA0009A844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9BB6EB-7CF7-A93D-439E-5F2AF1237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16BD38-6648-5912-9CAE-6C7499ECA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A005FF-2BF3-8FAA-0A7E-E4E6D58F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606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DFBCF5-9FAD-E21E-4041-806A35AD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3A714D-C95A-8C49-42DA-95FA124CF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FFD5D3B-60BF-CA4F-38E4-21143BD6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52587C3-6214-4A99-577E-9E9591AB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A61863-0863-9EF9-0EFB-CA5E14E0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92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C739B8-75EF-1CCE-7991-578D73C08C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2596E14-404A-FBDC-DBD8-A3D59BDD2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19665D-0DAF-F529-60DC-90778A3C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768C81-54F4-3B88-B9CE-25B5FFCD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BBC253-61B2-553A-4BED-FE1032AE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2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CBC9A-04BC-D0C4-3514-7E2986E5B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C7AB4A7-C4B9-1D5C-0CF3-E038699CC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E05C9DD-02E1-9D14-6AA1-DD2275B8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B65B20-628B-2314-FA63-35A1A189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A94AB0-3DB8-8DE4-E05E-776AF2F1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887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9F979-211A-DBB5-14E9-1A8C9F41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32F8FC-1D7A-B132-084C-EB9B23372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12F0C9-0545-7E29-6972-C8082D0D6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DEB531-D065-4034-5DAF-79CDBC29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E091B-2294-120C-6928-B0C8B7E9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961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7092F-9B3F-863D-ECEA-149B8810A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A889E5-685C-2FDA-8EF6-ADC6705A5D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2FB040-1C83-FC5D-1AF0-524BA5EE3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5843487-A354-0E02-2264-758086DB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C805D7-CBE2-97A6-B8B6-ADC49AD5B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205C33-FE2F-4C85-C7A9-ECA305CE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728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8DFA9-CFE0-18BD-31C6-0B101B60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A883E8-DE6E-93E0-04D6-6270F80F9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F0BAF7F-A110-DBFA-39C1-42705A351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87D912E-2C92-B2A5-5852-E8A207C34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D26D84-FE04-ED1A-3129-CB16617C2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C198258-184E-BD85-955B-3AC19671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2166B30-1CC9-A7F5-3464-EA2A85FE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5FDA6F5-B3C1-800F-6A1B-52E003F1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96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4D6BF-043D-84F1-665F-2407DA3A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4B95DB5-5523-69AD-9ACB-05B2F901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DE9EDD-5464-AEAF-F067-4DC18803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FB2679F-3E47-8434-08D2-951247210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72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95B0ACC-CFBE-F96D-508F-09B30169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808AEFA-E4FA-64C2-35B2-C5D4BEBA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1CB3C3-CEA8-6E2B-DD57-21F01FEB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633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E10DC-2A48-28F5-ECF0-59F682CC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EDBC2C-817A-472C-043D-94F32D1B6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045ACD-6FA7-14FE-51BA-E0C6AABCC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EF9CB0-6704-3C62-8E2B-31471AD7E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4B6B66-5836-42B7-82DB-E676BEC3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ABBD40-0379-2EBE-46CD-2D9F5FAA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880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0918F0-376F-EA5C-0737-E11CBC4B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785B0C1-7737-8196-14FC-9A31EC70D7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5603B2-EA05-5CEA-E3AE-38A75D944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2056DC9-B4F3-7D69-37AD-BC9C96CCB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56252E-3C0F-E872-86EF-B0FC4299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9D4A4E6-443A-2E5A-BEB9-22AB0FD9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23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9B872E5-AA68-3DFC-F291-4CEDD73D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198B48-515E-ADE4-0339-64EC4590E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0B998B-7481-D0FF-F983-E0AE93819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7239A-E98B-4EE5-B50B-A9AB4D459185}" type="datetimeFigureOut">
              <a:rPr lang="nl-NL" smtClean="0"/>
              <a:t>30-5-2023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DA77BA-CAB7-AB79-EC0A-C4261C404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F894E42-38B4-C66E-529E-96A77BA63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1763E-0C2B-4736-844E-288543CD9B0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3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4A451B0B-D3F1-1A1E-A32C-1D4CDF875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3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5323BF96-2342-78E0-E850-4C5C0FF8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84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Menselijk gezicht, persoon&#10;&#10;Automatisch gegenereerde beschrijving">
            <a:extLst>
              <a:ext uri="{FF2B5EF4-FFF2-40B4-BE49-F238E27FC236}">
                <a16:creationId xmlns:a16="http://schemas.microsoft.com/office/drawing/2014/main" id="{8C1DB650-02C4-706A-24E7-4457B3272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19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1E43281C-513E-B1F7-75A2-64F74B887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87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3B40881F-C1E7-E687-B680-1C27CCE8A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73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leding, persoon, Menselijk gezicht&#10;&#10;Automatisch gegenereerde beschrijving">
            <a:extLst>
              <a:ext uri="{FF2B5EF4-FFF2-40B4-BE49-F238E27FC236}">
                <a16:creationId xmlns:a16="http://schemas.microsoft.com/office/drawing/2014/main" id="{37C05B3E-F351-94C9-9064-D8E902FE3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04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Breedbeeld</PresentationFormat>
  <Paragraphs>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Arjen van Driel</dc:creator>
  <cp:lastModifiedBy>Arjen van Driel</cp:lastModifiedBy>
  <cp:revision>1</cp:revision>
  <dcterms:created xsi:type="dcterms:W3CDTF">2023-05-29T22:36:50Z</dcterms:created>
  <dcterms:modified xsi:type="dcterms:W3CDTF">2023-05-29T22:39:55Z</dcterms:modified>
</cp:coreProperties>
</file>