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59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84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2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51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78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91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09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95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8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4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95D1-8B6E-404B-B7C0-3B38BD9F1C52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5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Diavoorstelling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AVD</dc:creator>
  <cp:lastModifiedBy>AVD</cp:lastModifiedBy>
  <cp:revision>3</cp:revision>
  <dcterms:created xsi:type="dcterms:W3CDTF">2019-09-02T13:25:54Z</dcterms:created>
  <dcterms:modified xsi:type="dcterms:W3CDTF">2019-09-09T08:52:24Z</dcterms:modified>
</cp:coreProperties>
</file>