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59" r:id="rId6"/>
    <p:sldId id="258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5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E960D5-FE55-0888-DB99-585A2C5C4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8A65E6B-3673-FDEB-A629-EA7C272393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BB0AAFD-3CB1-E711-82E2-56012DABC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FEB6-F87E-4BF5-B81D-D3EC567CB5FB}" type="datetimeFigureOut">
              <a:rPr lang="nl-NL" smtClean="0"/>
              <a:t>18-8-2026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3E00F91-1BFC-8A19-5D07-570ABE10E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C572678-0812-868A-C2CC-9019E4EA7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00147-9B4E-4193-8F47-8935CC498F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7233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BF8919-13A8-C6C2-2247-6801E2520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A5E971C-6E40-939B-CA44-E9370C6C6D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34B8D10-BE57-6FA9-FBBD-0A80546EF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FEB6-F87E-4BF5-B81D-D3EC567CB5FB}" type="datetimeFigureOut">
              <a:rPr lang="nl-NL" smtClean="0"/>
              <a:t>18-8-2026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381CA00-FA87-DC4D-2912-5C820EF8E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FCCEE1-F815-B6E2-E07F-64C550AB6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00147-9B4E-4193-8F47-8935CC498F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4365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14ED309-01CC-98F8-CCD8-84EEE6EC07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5EEBEAE-7C8C-A1B9-0016-2977383685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78C10E-9462-2C0D-5912-E52661A69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FEB6-F87E-4BF5-B81D-D3EC567CB5FB}" type="datetimeFigureOut">
              <a:rPr lang="nl-NL" smtClean="0"/>
              <a:t>18-8-2026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3D2A9ED-CB44-9F78-62F6-FAA2738A3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293204F-4324-71FC-3659-28078F62D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00147-9B4E-4193-8F47-8935CC498F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2413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6AFEF1-74AA-3E32-F5D9-8D2063588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7707530-5B16-81FD-DD82-3D843B83B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F20C1FF-0580-E482-5487-6847ED3A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FEB6-F87E-4BF5-B81D-D3EC567CB5FB}" type="datetimeFigureOut">
              <a:rPr lang="nl-NL" smtClean="0"/>
              <a:t>18-8-2026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2AAD560-894B-5AEE-3BE0-11A7D8429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CE2842C-F806-0A58-D964-83DA71189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00147-9B4E-4193-8F47-8935CC498F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0311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19E847-C385-F4B4-F55D-CC5DD6D49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614B5F8-BC47-998E-62D2-7677ABA6B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0485F0A-FBEF-ED3E-37C6-410E89471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FEB6-F87E-4BF5-B81D-D3EC567CB5FB}" type="datetimeFigureOut">
              <a:rPr lang="nl-NL" smtClean="0"/>
              <a:t>18-8-2026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4F2360E-1563-B9DE-6E43-D10128F9C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C3E67CF-E6E3-918C-DE82-8A4F85F1F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00147-9B4E-4193-8F47-8935CC498F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6066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C9DC57-7198-FA55-813D-31914EF9F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E5AFF71-5855-2881-E097-950FBF2586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03A6970-10C5-7F26-F4E2-6DF26060E4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6E16812-1D46-158D-A208-4EA2D0908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FEB6-F87E-4BF5-B81D-D3EC567CB5FB}" type="datetimeFigureOut">
              <a:rPr lang="nl-NL" smtClean="0"/>
              <a:t>18-8-2026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A369FF4-987C-6A52-F4A1-9A91C745F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9F0B232-A01F-28D3-0CD2-E2923D09C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00147-9B4E-4193-8F47-8935CC498F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2629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124053-18CB-7BEB-1AFC-9EDB2B6F1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4FAC56E-1083-EC5F-7F7A-BE306EBD78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DA5D404-C29B-A50A-859D-360CDC8552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2FE64C0-0BA1-26D3-2C0A-C265A726E8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8ECAB1-1A2A-CD7D-9883-FCE18EBDF3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C694A2B-B4A7-FF33-7431-43BC13F47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FEB6-F87E-4BF5-B81D-D3EC567CB5FB}" type="datetimeFigureOut">
              <a:rPr lang="nl-NL" smtClean="0"/>
              <a:t>18-8-2026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FEA502EB-A8D9-2FBA-CFC8-87B030544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F74AE3A-DFE4-1F5D-E447-4D514750E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00147-9B4E-4193-8F47-8935CC498F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0120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4D0453-0B9D-7CDF-EDE2-DD7019FE7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9156AD3-F819-0769-E4F7-E0BDEA166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FEB6-F87E-4BF5-B81D-D3EC567CB5FB}" type="datetimeFigureOut">
              <a:rPr lang="nl-NL" smtClean="0"/>
              <a:t>18-8-2026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9519494-0465-A3D0-33A8-CE5416471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11DE3B7-3FA5-BAE7-B079-30BBA7FB1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00147-9B4E-4193-8F47-8935CC498F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7298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372757A-BDA9-08B0-C065-520EC89E4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FEB6-F87E-4BF5-B81D-D3EC567CB5FB}" type="datetimeFigureOut">
              <a:rPr lang="nl-NL" smtClean="0"/>
              <a:t>18-8-2026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5F3E5D4-E7A4-FCAF-55E2-F87850FBC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AC337DC-50B5-B7C3-F2CD-0039100D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00147-9B4E-4193-8F47-8935CC498F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1691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B1A6F4-C518-D7AD-59AE-99D17451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BC9D2C-FD07-0972-B82A-A8716D63B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58FD411-8949-9A56-B08C-276B6E2707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E969FE7-0905-2A5A-F285-F2E0741F8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FEB6-F87E-4BF5-B81D-D3EC567CB5FB}" type="datetimeFigureOut">
              <a:rPr lang="nl-NL" smtClean="0"/>
              <a:t>18-8-2026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9F00B95-ECCE-F59C-1596-C50FB1F42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C2BCFBF-F17E-1532-EA74-CB478AB19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00147-9B4E-4193-8F47-8935CC498F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2503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155D83-B1CC-9FD0-526F-C35CB5FCB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D6541BC-D28A-BDEE-EB32-0BE04D73D8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9156B8A-30C5-6252-9C32-37862A4D41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8AC7DCF-51CE-0A9C-1A99-8B242D53D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FEB6-F87E-4BF5-B81D-D3EC567CB5FB}" type="datetimeFigureOut">
              <a:rPr lang="nl-NL" smtClean="0"/>
              <a:t>18-8-2026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2231DDF-71D7-088E-8586-D5AA0BB25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EC6808C-73A2-2005-67DF-1481078FA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00147-9B4E-4193-8F47-8935CC498F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1165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C1DC146-E5E3-7212-88BC-FA18EA99D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41BCBD7-0949-62DE-5807-6CD6A4773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EE1135-3D4F-580B-DB68-2E53FAE80E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4FEB6-F87E-4BF5-B81D-D3EC567CB5FB}" type="datetimeFigureOut">
              <a:rPr lang="nl-NL" smtClean="0"/>
              <a:t>18-8-2026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A6151B-2708-7680-7EF0-A6B5081239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49EA217-76A4-03C4-D0C9-95AF3149FD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00147-9B4E-4193-8F47-8935CC498F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7652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kleding, tekst, Menselijk gezicht, persoon&#10;&#10;Automatisch gegenereerde beschrijving">
            <a:extLst>
              <a:ext uri="{FF2B5EF4-FFF2-40B4-BE49-F238E27FC236}">
                <a16:creationId xmlns:a16="http://schemas.microsoft.com/office/drawing/2014/main" id="{C4F75CEC-6F4A-84A4-C439-D8706DE29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269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kleding, Menselijk gezicht, persoon&#10;&#10;Automatisch gegenereerde beschrijving">
            <a:extLst>
              <a:ext uri="{FF2B5EF4-FFF2-40B4-BE49-F238E27FC236}">
                <a16:creationId xmlns:a16="http://schemas.microsoft.com/office/drawing/2014/main" id="{F8B11312-7F4E-E70A-01A1-D0648FA7B8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562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kleding, Menselijk gezicht, persoon&#10;&#10;Automatisch gegenereerde beschrijving">
            <a:extLst>
              <a:ext uri="{FF2B5EF4-FFF2-40B4-BE49-F238E27FC236}">
                <a16:creationId xmlns:a16="http://schemas.microsoft.com/office/drawing/2014/main" id="{D9294094-A9EB-B10E-AA49-E8FC60F93E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754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kleding, Menselijk gezicht, persoon&#10;&#10;Automatisch gegenereerde beschrijving">
            <a:extLst>
              <a:ext uri="{FF2B5EF4-FFF2-40B4-BE49-F238E27FC236}">
                <a16:creationId xmlns:a16="http://schemas.microsoft.com/office/drawing/2014/main" id="{B376C0B4-80BE-2D11-19F2-9888CD2F5D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529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0709D4E7-ABFC-215B-7C15-353D5434AE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762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kleding, Menselijk gezicht, persoon&#10;&#10;Automatisch gegenereerde beschrijving">
            <a:extLst>
              <a:ext uri="{FF2B5EF4-FFF2-40B4-BE49-F238E27FC236}">
                <a16:creationId xmlns:a16="http://schemas.microsoft.com/office/drawing/2014/main" id="{C7BDA3A6-6491-0144-A1C3-05CAE97844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21908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Breedbeeld</PresentationFormat>
  <Paragraphs>0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Arjen van Driel</dc:creator>
  <cp:lastModifiedBy>Hans Scholten</cp:lastModifiedBy>
  <cp:revision>2</cp:revision>
  <dcterms:created xsi:type="dcterms:W3CDTF">2023-08-25T13:05:27Z</dcterms:created>
  <dcterms:modified xsi:type="dcterms:W3CDTF">2026-08-18T09:56:02Z</dcterms:modified>
</cp:coreProperties>
</file>