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-Light"/>
        <a:ea typeface="Graphik-Light"/>
        <a:cs typeface="Graphik-Light"/>
        <a:sym typeface="Graphik Light"/>
      </a:defRPr>
    </a:lvl1pPr>
    <a:lvl2pPr marL="0" marR="0" indent="4572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-Light"/>
        <a:ea typeface="Graphik-Light"/>
        <a:cs typeface="Graphik-Light"/>
        <a:sym typeface="Graphik Light"/>
      </a:defRPr>
    </a:lvl2pPr>
    <a:lvl3pPr marL="0" marR="0" indent="9144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-Light"/>
        <a:ea typeface="Graphik-Light"/>
        <a:cs typeface="Graphik-Light"/>
        <a:sym typeface="Graphik Light"/>
      </a:defRPr>
    </a:lvl3pPr>
    <a:lvl4pPr marL="0" marR="0" indent="13716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-Light"/>
        <a:ea typeface="Graphik-Light"/>
        <a:cs typeface="Graphik-Light"/>
        <a:sym typeface="Graphik Light"/>
      </a:defRPr>
    </a:lvl4pPr>
    <a:lvl5pPr marL="0" marR="0" indent="18288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-Light"/>
        <a:ea typeface="Graphik-Light"/>
        <a:cs typeface="Graphik-Light"/>
        <a:sym typeface="Graphik Light"/>
      </a:defRPr>
    </a:lvl5pPr>
    <a:lvl6pPr marL="0" marR="0" indent="22860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-Light"/>
        <a:ea typeface="Graphik-Light"/>
        <a:cs typeface="Graphik-Light"/>
        <a:sym typeface="Graphik Light"/>
      </a:defRPr>
    </a:lvl6pPr>
    <a:lvl7pPr marL="0" marR="0" indent="27432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-Light"/>
        <a:ea typeface="Graphik-Light"/>
        <a:cs typeface="Graphik-Light"/>
        <a:sym typeface="Graphik Light"/>
      </a:defRPr>
    </a:lvl7pPr>
    <a:lvl8pPr marL="0" marR="0" indent="32004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-Light"/>
        <a:ea typeface="Graphik-Light"/>
        <a:cs typeface="Graphik-Light"/>
        <a:sym typeface="Graphik Light"/>
      </a:defRPr>
    </a:lvl8pPr>
    <a:lvl9pPr marL="0" marR="0" indent="36576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-Light"/>
        <a:ea typeface="Graphik-Light"/>
        <a:cs typeface="Graphik-Light"/>
        <a:sym typeface="Graphik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357243"/>
              <a:satOff val="7293"/>
              <a:lumOff val="8906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3">
              <a:satOff val="1412"/>
              <a:lumOff val="16412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>
                  <a:satOff val="1412"/>
                  <a:lumOff val="16412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E937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FFF171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A51B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E1A84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103425"/>
              <a:satOff val="-7243"/>
              <a:lumOff val="992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chemeClr val="accent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5">
              <a:lumOff val="-14283"/>
            </a:schemeClr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5">
                  <a:lumOff val="-1428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5">
              <a:satOff val="-6299"/>
              <a:lumOff val="-32309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7"/>
    <p:restoredTop sz="94673"/>
  </p:normalViewPr>
  <p:slideViewPr>
    <p:cSldViewPr snapToGrid="0">
      <p:cViewPr varScale="1">
        <p:scale>
          <a:sx n="83" d="100"/>
          <a:sy n="83" d="100"/>
        </p:scale>
        <p:origin x="256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" name="Shape 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Naam dia</a:t>
            </a:r>
          </a:p>
        </p:txBody>
      </p:sp>
      <p:sp>
        <p:nvSpPr>
          <p:cNvPr id="3" name="Hoofdtekst - niveau één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Dia-opsommingstekst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3558499" y="12458699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584200">
              <a:spcBef>
                <a:spcPts val="0"/>
              </a:spcBef>
              <a:defRPr sz="20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med"/>
  <p:txStyles>
    <p:titleStyle>
      <a:lvl1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1pPr>
      <a:lvl2pPr marL="0" marR="0" indent="4572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2pPr>
      <a:lvl3pPr marL="0" marR="0" indent="9144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3pPr>
      <a:lvl4pPr marL="0" marR="0" indent="13716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4pPr>
      <a:lvl5pPr marL="0" marR="0" indent="18288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5pPr>
      <a:lvl6pPr marL="0" marR="0" indent="22860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6pPr>
      <a:lvl7pPr marL="0" marR="0" indent="27432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7pPr>
      <a:lvl8pPr marL="0" marR="0" indent="32004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8pPr>
      <a:lvl9pPr marL="0" marR="0" indent="36576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9pPr>
    </p:titleStyle>
    <p:bodyStyle>
      <a:lvl1pPr marL="4572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-Light"/>
          <a:ea typeface="Graphik-Light"/>
          <a:cs typeface="Graphik-Light"/>
          <a:sym typeface="Graphik Light"/>
        </a:defRPr>
      </a:lvl1pPr>
      <a:lvl2pPr marL="9144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-Light"/>
          <a:ea typeface="Graphik-Light"/>
          <a:cs typeface="Graphik-Light"/>
          <a:sym typeface="Graphik Light"/>
        </a:defRPr>
      </a:lvl2pPr>
      <a:lvl3pPr marL="13716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-Light"/>
          <a:ea typeface="Graphik-Light"/>
          <a:cs typeface="Graphik-Light"/>
          <a:sym typeface="Graphik Light"/>
        </a:defRPr>
      </a:lvl3pPr>
      <a:lvl4pPr marL="18288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-Light"/>
          <a:ea typeface="Graphik-Light"/>
          <a:cs typeface="Graphik-Light"/>
          <a:sym typeface="Graphik Light"/>
        </a:defRPr>
      </a:lvl4pPr>
      <a:lvl5pPr marL="22860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-Light"/>
          <a:ea typeface="Graphik-Light"/>
          <a:cs typeface="Graphik-Light"/>
          <a:sym typeface="Graphik Light"/>
        </a:defRPr>
      </a:lvl5pPr>
      <a:lvl6pPr marL="27432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-Light"/>
          <a:ea typeface="Graphik-Light"/>
          <a:cs typeface="Graphik-Light"/>
          <a:sym typeface="Graphik Light"/>
        </a:defRPr>
      </a:lvl6pPr>
      <a:lvl7pPr marL="32004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-Light"/>
          <a:ea typeface="Graphik-Light"/>
          <a:cs typeface="Graphik-Light"/>
          <a:sym typeface="Graphik Light"/>
        </a:defRPr>
      </a:lvl7pPr>
      <a:lvl8pPr marL="36576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-Light"/>
          <a:ea typeface="Graphik-Light"/>
          <a:cs typeface="Graphik-Light"/>
          <a:sym typeface="Graphik Light"/>
        </a:defRPr>
      </a:lvl8pPr>
      <a:lvl9pPr marL="41148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-Light"/>
          <a:ea typeface="Graphik-Light"/>
          <a:cs typeface="Graphik-Light"/>
          <a:sym typeface="Graphik Light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Web 1920*1080 tip 0.jpg" descr="Web 1920*1080 tip 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" y="-1"/>
            <a:ext cx="24381532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4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Web 1920*1080 tip 1.jpg" descr="Web 1920*1080 tip 1.jpg"/>
          <p:cNvPicPr>
            <a:picLocks noChangeAspect="1"/>
          </p:cNvPicPr>
          <p:nvPr/>
        </p:nvPicPr>
        <p:blipFill>
          <a:blip r:embed="rId2"/>
          <a:srcRect l="11" r="11"/>
          <a:stretch>
            <a:fillRect/>
          </a:stretch>
        </p:blipFill>
        <p:spPr>
          <a:xfrm>
            <a:off x="1234" y="-1"/>
            <a:ext cx="2438153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4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Web 1920*1080 tip 2.jpg" descr="Web 1920*1080 tip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" y="-1"/>
            <a:ext cx="2438153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4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Web 1920*1080 tip 3.jpg" descr="Web 1920*1080 tip 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" y="-1"/>
            <a:ext cx="2438153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4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Web 1920*1080 tip 4.jpg" descr="Web 1920*1080 tip 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" y="-1"/>
            <a:ext cx="2438153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4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Web 1920*1080 tip 5.jpg" descr="Web 1920*1080 tip 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" y="-1"/>
            <a:ext cx="2438153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4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Web 1920*1080 tip 6.jpg" descr="Web 1920*1080 tip 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" y="-1"/>
            <a:ext cx="2438153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4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Web 1920*1080 tip 7.jpg" descr="Web 1920*1080 tip 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" y="-1"/>
            <a:ext cx="2438153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4000"/>
</p:sld>
</file>

<file path=ppt/theme/theme1.xml><?xml version="1.0" encoding="utf-8"?>
<a:theme xmlns:a="http://schemas.openxmlformats.org/drawingml/2006/main" name="38_MinimalistLight">
  <a:themeElements>
    <a:clrScheme name="38_MinimalistLight">
      <a:dk1>
        <a:srgbClr val="53585F"/>
      </a:dk1>
      <a:lt1>
        <a:srgbClr val="5F3E0C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8_MinimalistLight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8_Minimalis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-9155"/>
            <a:lumOff val="-32673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raphik-Light"/>
            <a:ea typeface="Graphik-Light"/>
            <a:cs typeface="Graphik-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>
              <a:satOff val="-9155"/>
              <a:lumOff val="-3267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chemeClr val="accent1">
                <a:satOff val="-9155"/>
                <a:lumOff val="-32673"/>
              </a:schemeClr>
            </a:solidFill>
            <a:effectLst/>
            <a:uFillTx/>
            <a:latin typeface="Graphik-Light"/>
            <a:ea typeface="Graphik-Light"/>
            <a:cs typeface="Graphik-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8_MinimalistLight">
  <a:themeElements>
    <a:clrScheme name="38_MinimalistLight">
      <a:dk1>
        <a:srgbClr val="000000"/>
      </a:dk1>
      <a:lt1>
        <a:srgbClr val="FFFFFF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8_MinimalistLight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8_Minimalis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-9155"/>
            <a:lumOff val="-32673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raphik-Light"/>
            <a:ea typeface="Graphik-Light"/>
            <a:cs typeface="Graphik-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>
              <a:satOff val="-9155"/>
              <a:lumOff val="-3267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chemeClr val="accent1">
                <a:satOff val="-9155"/>
                <a:lumOff val="-32673"/>
              </a:schemeClr>
            </a:solidFill>
            <a:effectLst/>
            <a:uFillTx/>
            <a:latin typeface="Graphik-Light"/>
            <a:ea typeface="Graphik-Light"/>
            <a:cs typeface="Graphik-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Aangepast</PresentationFormat>
  <Paragraphs>0</Paragraphs>
  <Slides>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3" baseType="lpstr">
      <vt:lpstr>Graphik</vt:lpstr>
      <vt:lpstr>Graphik-Light</vt:lpstr>
      <vt:lpstr>Helvetica Neue</vt:lpstr>
      <vt:lpstr>Produkt Extralight</vt:lpstr>
      <vt:lpstr>38_MinimalistLight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Roy Verhaag</cp:lastModifiedBy>
  <cp:revision>1</cp:revision>
  <dcterms:modified xsi:type="dcterms:W3CDTF">2026-02-27T09:23:31Z</dcterms:modified>
</cp:coreProperties>
</file>