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1"/>
  </p:normalViewPr>
  <p:slideViewPr>
    <p:cSldViewPr showGuides="1">
      <p:cViewPr varScale="1">
        <p:scale>
          <a:sx n="105" d="100"/>
          <a:sy n="105" d="100"/>
        </p:scale>
        <p:origin x="802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59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38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84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2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51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78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91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09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95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85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44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995D1-8B6E-404B-B7C0-3B38BD9F1C52}" type="datetimeFigureOut">
              <a:rPr lang="nl-NL" smtClean="0"/>
              <a:t>9-4-2025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57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1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2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7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4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2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06981C-BAEA-D944-AEBA-CF4490A6E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68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1198</TotalTime>
  <Words>0</Words>
  <Application>Microsoft Office PowerPoint</Application>
  <PresentationFormat>Diavoorstelling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NMT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AVD</dc:creator>
  <cp:lastModifiedBy>Danielle Brinkman</cp:lastModifiedBy>
  <cp:revision>7</cp:revision>
  <dcterms:created xsi:type="dcterms:W3CDTF">2019-09-02T13:25:54Z</dcterms:created>
  <dcterms:modified xsi:type="dcterms:W3CDTF">2025-04-09T09:37:29Z</dcterms:modified>
</cp:coreProperties>
</file>