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81"/>
  </p:normalViewPr>
  <p:slideViewPr>
    <p:cSldViewPr showGuides="1">
      <p:cViewPr varScale="1">
        <p:scale>
          <a:sx n="105" d="100"/>
          <a:sy n="105" d="100"/>
        </p:scale>
        <p:origin x="802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95D1-8B6E-404B-B7C0-3B38BD9F1C52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F134-4D71-42FC-970B-F8016752B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0594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95D1-8B6E-404B-B7C0-3B38BD9F1C52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F134-4D71-42FC-970B-F8016752B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3385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95D1-8B6E-404B-B7C0-3B38BD9F1C52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F134-4D71-42FC-970B-F8016752B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884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95D1-8B6E-404B-B7C0-3B38BD9F1C52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F134-4D71-42FC-970B-F8016752B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127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95D1-8B6E-404B-B7C0-3B38BD9F1C52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F134-4D71-42FC-970B-F8016752B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3517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95D1-8B6E-404B-B7C0-3B38BD9F1C52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F134-4D71-42FC-970B-F8016752B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3782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95D1-8B6E-404B-B7C0-3B38BD9F1C52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F134-4D71-42FC-970B-F8016752B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7913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95D1-8B6E-404B-B7C0-3B38BD9F1C52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F134-4D71-42FC-970B-F8016752B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091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95D1-8B6E-404B-B7C0-3B38BD9F1C52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F134-4D71-42FC-970B-F8016752B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3959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95D1-8B6E-404B-B7C0-3B38BD9F1C52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F134-4D71-42FC-970B-F8016752B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9859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95D1-8B6E-404B-B7C0-3B38BD9F1C52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F134-4D71-42FC-970B-F8016752B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7443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995D1-8B6E-404B-B7C0-3B38BD9F1C52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6F134-4D71-42FC-970B-F8016752B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057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112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27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75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41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620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406981C-BAEA-D944-AEBA-CF4490A6E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5681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</TotalTime>
  <Words>0</Words>
  <Application>Microsoft Office PowerPoint</Application>
  <PresentationFormat>Diavoorstelling (16:9)</PresentationFormat>
  <Paragraphs>0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Calibri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NMT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AVD</dc:creator>
  <cp:lastModifiedBy>Danielle Brinkman</cp:lastModifiedBy>
  <cp:revision>7</cp:revision>
  <dcterms:created xsi:type="dcterms:W3CDTF">2019-09-02T13:25:54Z</dcterms:created>
  <dcterms:modified xsi:type="dcterms:W3CDTF">2025-04-09T09:37:29Z</dcterms:modified>
</cp:coreProperties>
</file>