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1"/>
  </p:normalViewPr>
  <p:slideViewPr>
    <p:cSldViewPr showGuides="1">
      <p:cViewPr>
        <p:scale>
          <a:sx n="124" d="100"/>
          <a:sy n="124" d="100"/>
        </p:scale>
        <p:origin x="72" y="4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95D1-8B6E-404B-B7C0-3B38BD9F1C52}" type="datetimeFigureOut">
              <a:rPr lang="nl-NL" smtClean="0"/>
              <a:t>16-09-21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59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95D1-8B6E-404B-B7C0-3B38BD9F1C52}" type="datetimeFigureOut">
              <a:rPr lang="nl-NL" smtClean="0"/>
              <a:t>16-09-21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338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95D1-8B6E-404B-B7C0-3B38BD9F1C52}" type="datetimeFigureOut">
              <a:rPr lang="nl-NL" smtClean="0"/>
              <a:t>16-09-21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884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95D1-8B6E-404B-B7C0-3B38BD9F1C52}" type="datetimeFigureOut">
              <a:rPr lang="nl-NL" smtClean="0"/>
              <a:t>16-09-21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2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95D1-8B6E-404B-B7C0-3B38BD9F1C52}" type="datetimeFigureOut">
              <a:rPr lang="nl-NL" smtClean="0"/>
              <a:t>16-09-21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3517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95D1-8B6E-404B-B7C0-3B38BD9F1C52}" type="datetimeFigureOut">
              <a:rPr lang="nl-NL" smtClean="0"/>
              <a:t>16-09-21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78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95D1-8B6E-404B-B7C0-3B38BD9F1C52}" type="datetimeFigureOut">
              <a:rPr lang="nl-NL" smtClean="0"/>
              <a:t>16-09-21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791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95D1-8B6E-404B-B7C0-3B38BD9F1C52}" type="datetimeFigureOut">
              <a:rPr lang="nl-NL" smtClean="0"/>
              <a:t>16-09-21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09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95D1-8B6E-404B-B7C0-3B38BD9F1C52}" type="datetimeFigureOut">
              <a:rPr lang="nl-NL" smtClean="0"/>
              <a:t>16-09-21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395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95D1-8B6E-404B-B7C0-3B38BD9F1C52}" type="datetimeFigureOut">
              <a:rPr lang="nl-NL" smtClean="0"/>
              <a:t>16-09-21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859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995D1-8B6E-404B-B7C0-3B38BD9F1C52}" type="datetimeFigureOut">
              <a:rPr lang="nl-NL" smtClean="0"/>
              <a:t>16-09-21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7443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995D1-8B6E-404B-B7C0-3B38BD9F1C52}" type="datetimeFigureOut">
              <a:rPr lang="nl-NL" smtClean="0"/>
              <a:t>16-09-21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6F134-4D71-42FC-970B-F8016752BF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057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12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27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7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41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20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406981C-BAEA-D944-AEBA-CF4490A6EE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68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Macintosh PowerPoint</Application>
  <PresentationFormat>Diavoorstelling 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NMT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AVD</dc:creator>
  <cp:lastModifiedBy>Nina van Voorn</cp:lastModifiedBy>
  <cp:revision>4</cp:revision>
  <dcterms:created xsi:type="dcterms:W3CDTF">2019-09-02T13:25:54Z</dcterms:created>
  <dcterms:modified xsi:type="dcterms:W3CDTF">2021-09-16T13:40:49Z</dcterms:modified>
</cp:coreProperties>
</file>